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002EDC-87C5-4C13-AA72-3C202C1D204D}" v="2" dt="2023-09-13T11:28:32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Cherubin" userId="295ce351-5954-44a1-91e2-fd44cef13000" providerId="ADAL" clId="{72002EDC-87C5-4C13-AA72-3C202C1D204D}"/>
    <pc:docChg chg="undo custSel addSld delSld modSld">
      <pc:chgData name="Giovanni Cherubin" userId="295ce351-5954-44a1-91e2-fd44cef13000" providerId="ADAL" clId="{72002EDC-87C5-4C13-AA72-3C202C1D204D}" dt="2023-09-13T11:29:02.318" v="133" actId="47"/>
      <pc:docMkLst>
        <pc:docMk/>
      </pc:docMkLst>
      <pc:sldChg chg="modSp mod">
        <pc:chgData name="Giovanni Cherubin" userId="295ce351-5954-44a1-91e2-fd44cef13000" providerId="ADAL" clId="{72002EDC-87C5-4C13-AA72-3C202C1D204D}" dt="2023-09-13T11:09:55.787" v="48" actId="1076"/>
        <pc:sldMkLst>
          <pc:docMk/>
          <pc:sldMk cId="2404439082" sldId="256"/>
        </pc:sldMkLst>
        <pc:spChg chg="mod">
          <ac:chgData name="Giovanni Cherubin" userId="295ce351-5954-44a1-91e2-fd44cef13000" providerId="ADAL" clId="{72002EDC-87C5-4C13-AA72-3C202C1D204D}" dt="2023-09-13T11:09:55.787" v="48" actId="1076"/>
          <ac:spMkLst>
            <pc:docMk/>
            <pc:sldMk cId="2404439082" sldId="256"/>
            <ac:spMk id="3" creationId="{60725401-0AA4-1C77-2D0D-AF8C343617B1}"/>
          </ac:spMkLst>
        </pc:spChg>
      </pc:sldChg>
      <pc:sldChg chg="addSp delSp modSp mod">
        <pc:chgData name="Giovanni Cherubin" userId="295ce351-5954-44a1-91e2-fd44cef13000" providerId="ADAL" clId="{72002EDC-87C5-4C13-AA72-3C202C1D204D}" dt="2023-09-13T11:27:52.998" v="125"/>
        <pc:sldMkLst>
          <pc:docMk/>
          <pc:sldMk cId="1352433073" sldId="258"/>
        </pc:sldMkLst>
        <pc:spChg chg="del">
          <ac:chgData name="Giovanni Cherubin" userId="295ce351-5954-44a1-91e2-fd44cef13000" providerId="ADAL" clId="{72002EDC-87C5-4C13-AA72-3C202C1D204D}" dt="2023-09-13T11:17:55.226" v="95" actId="478"/>
          <ac:spMkLst>
            <pc:docMk/>
            <pc:sldMk cId="1352433073" sldId="258"/>
            <ac:spMk id="16" creationId="{B11AF6DB-4F16-55BE-7A31-AEBC05A0A4B0}"/>
          </ac:spMkLst>
        </pc:spChg>
        <pc:spChg chg="del mod">
          <ac:chgData name="Giovanni Cherubin" userId="295ce351-5954-44a1-91e2-fd44cef13000" providerId="ADAL" clId="{72002EDC-87C5-4C13-AA72-3C202C1D204D}" dt="2023-09-13T11:17:58.200" v="97" actId="478"/>
          <ac:spMkLst>
            <pc:docMk/>
            <pc:sldMk cId="1352433073" sldId="258"/>
            <ac:spMk id="22" creationId="{10B85762-71CE-D2E7-A075-822F229FB059}"/>
          </ac:spMkLst>
        </pc:spChg>
        <pc:graphicFrameChg chg="add mod">
          <ac:chgData name="Giovanni Cherubin" userId="295ce351-5954-44a1-91e2-fd44cef13000" providerId="ADAL" clId="{72002EDC-87C5-4C13-AA72-3C202C1D204D}" dt="2023-09-13T11:27:52.998" v="125"/>
          <ac:graphicFrameMkLst>
            <pc:docMk/>
            <pc:sldMk cId="1352433073" sldId="258"/>
            <ac:graphicFrameMk id="2" creationId="{5131AF82-DA1B-DF87-B8F0-D6E19FED67BD}"/>
          </ac:graphicFrameMkLst>
        </pc:graphicFrameChg>
        <pc:graphicFrameChg chg="del">
          <ac:chgData name="Giovanni Cherubin" userId="295ce351-5954-44a1-91e2-fd44cef13000" providerId="ADAL" clId="{72002EDC-87C5-4C13-AA72-3C202C1D204D}" dt="2023-09-13T11:17:55.226" v="95" actId="478"/>
          <ac:graphicFrameMkLst>
            <pc:docMk/>
            <pc:sldMk cId="1352433073" sldId="258"/>
            <ac:graphicFrameMk id="17" creationId="{2C1E2031-4C08-66BA-F446-6D99ED7260DD}"/>
          </ac:graphicFrameMkLst>
        </pc:graphicFrameChg>
      </pc:sldChg>
      <pc:sldChg chg="addSp delSp modSp mod">
        <pc:chgData name="Giovanni Cherubin" userId="295ce351-5954-44a1-91e2-fd44cef13000" providerId="ADAL" clId="{72002EDC-87C5-4C13-AA72-3C202C1D204D}" dt="2023-09-13T11:28:55.964" v="132" actId="1076"/>
        <pc:sldMkLst>
          <pc:docMk/>
          <pc:sldMk cId="3245307256" sldId="259"/>
        </pc:sldMkLst>
        <pc:spChg chg="mod">
          <ac:chgData name="Giovanni Cherubin" userId="295ce351-5954-44a1-91e2-fd44cef13000" providerId="ADAL" clId="{72002EDC-87C5-4C13-AA72-3C202C1D204D}" dt="2023-09-13T11:28:55.964" v="132" actId="1076"/>
          <ac:spMkLst>
            <pc:docMk/>
            <pc:sldMk cId="3245307256" sldId="259"/>
            <ac:spMk id="2" creationId="{62DC7579-0E7F-130B-2DB7-39B4FCE675A0}"/>
          </ac:spMkLst>
        </pc:spChg>
        <pc:graphicFrameChg chg="add mod ord">
          <ac:chgData name="Giovanni Cherubin" userId="295ce351-5954-44a1-91e2-fd44cef13000" providerId="ADAL" clId="{72002EDC-87C5-4C13-AA72-3C202C1D204D}" dt="2023-09-13T11:28:42.187" v="129" actId="167"/>
          <ac:graphicFrameMkLst>
            <pc:docMk/>
            <pc:sldMk cId="3245307256" sldId="259"/>
            <ac:graphicFrameMk id="13" creationId="{068ED0FD-B770-6F3F-F32F-E86634ADE063}"/>
          </ac:graphicFrameMkLst>
        </pc:graphicFrameChg>
        <pc:graphicFrameChg chg="del">
          <ac:chgData name="Giovanni Cherubin" userId="295ce351-5954-44a1-91e2-fd44cef13000" providerId="ADAL" clId="{72002EDC-87C5-4C13-AA72-3C202C1D204D}" dt="2023-09-13T11:28:49.651" v="131" actId="478"/>
          <ac:graphicFrameMkLst>
            <pc:docMk/>
            <pc:sldMk cId="3245307256" sldId="259"/>
            <ac:graphicFrameMk id="17" creationId="{2C1E2031-4C08-66BA-F446-6D99ED7260DD}"/>
          </ac:graphicFrameMkLst>
        </pc:graphicFrameChg>
      </pc:sldChg>
      <pc:sldChg chg="modSp mod">
        <pc:chgData name="Giovanni Cherubin" userId="295ce351-5954-44a1-91e2-fd44cef13000" providerId="ADAL" clId="{72002EDC-87C5-4C13-AA72-3C202C1D204D}" dt="2023-09-13T11:15:48.964" v="79" actId="113"/>
        <pc:sldMkLst>
          <pc:docMk/>
          <pc:sldMk cId="3671594253" sldId="261"/>
        </pc:sldMkLst>
        <pc:spChg chg="mod">
          <ac:chgData name="Giovanni Cherubin" userId="295ce351-5954-44a1-91e2-fd44cef13000" providerId="ADAL" clId="{72002EDC-87C5-4C13-AA72-3C202C1D204D}" dt="2023-09-13T11:15:48.964" v="79" actId="113"/>
          <ac:spMkLst>
            <pc:docMk/>
            <pc:sldMk cId="3671594253" sldId="261"/>
            <ac:spMk id="2" creationId="{7EE835C9-9271-AE28-D7A9-48F7AF7BF968}"/>
          </ac:spMkLst>
        </pc:spChg>
        <pc:picChg chg="mod">
          <ac:chgData name="Giovanni Cherubin" userId="295ce351-5954-44a1-91e2-fd44cef13000" providerId="ADAL" clId="{72002EDC-87C5-4C13-AA72-3C202C1D204D}" dt="2023-09-13T11:08:34.922" v="17" actId="1035"/>
          <ac:picMkLst>
            <pc:docMk/>
            <pc:sldMk cId="3671594253" sldId="261"/>
            <ac:picMk id="6" creationId="{821F2483-0AB7-CC83-B819-942B9A5A5189}"/>
          </ac:picMkLst>
        </pc:picChg>
      </pc:sldChg>
      <pc:sldChg chg="modSp mod">
        <pc:chgData name="Giovanni Cherubin" userId="295ce351-5954-44a1-91e2-fd44cef13000" providerId="ADAL" clId="{72002EDC-87C5-4C13-AA72-3C202C1D204D}" dt="2023-09-13T11:15:58.209" v="93" actId="113"/>
        <pc:sldMkLst>
          <pc:docMk/>
          <pc:sldMk cId="907714390" sldId="262"/>
        </pc:sldMkLst>
        <pc:spChg chg="mod">
          <ac:chgData name="Giovanni Cherubin" userId="295ce351-5954-44a1-91e2-fd44cef13000" providerId="ADAL" clId="{72002EDC-87C5-4C13-AA72-3C202C1D204D}" dt="2023-09-13T11:15:58.209" v="93" actId="113"/>
          <ac:spMkLst>
            <pc:docMk/>
            <pc:sldMk cId="907714390" sldId="262"/>
            <ac:spMk id="2" creationId="{7EE835C9-9271-AE28-D7A9-48F7AF7BF968}"/>
          </ac:spMkLst>
        </pc:spChg>
        <pc:picChg chg="mod">
          <ac:chgData name="Giovanni Cherubin" userId="295ce351-5954-44a1-91e2-fd44cef13000" providerId="ADAL" clId="{72002EDC-87C5-4C13-AA72-3C202C1D204D}" dt="2023-09-13T06:24:27.222" v="2" actId="1076"/>
          <ac:picMkLst>
            <pc:docMk/>
            <pc:sldMk cId="907714390" sldId="262"/>
            <ac:picMk id="5" creationId="{51DF5E49-C796-EAC9-2994-E4D94299C238}"/>
          </ac:picMkLst>
        </pc:picChg>
      </pc:sldChg>
      <pc:sldChg chg="modSp add mod">
        <pc:chgData name="Giovanni Cherubin" userId="295ce351-5954-44a1-91e2-fd44cef13000" providerId="ADAL" clId="{72002EDC-87C5-4C13-AA72-3C202C1D204D}" dt="2023-09-13T11:18:57.589" v="124" actId="14100"/>
        <pc:sldMkLst>
          <pc:docMk/>
          <pc:sldMk cId="1946153570" sldId="264"/>
        </pc:sldMkLst>
        <pc:spChg chg="mod">
          <ac:chgData name="Giovanni Cherubin" userId="295ce351-5954-44a1-91e2-fd44cef13000" providerId="ADAL" clId="{72002EDC-87C5-4C13-AA72-3C202C1D204D}" dt="2023-09-13T11:18:57.589" v="124" actId="14100"/>
          <ac:spMkLst>
            <pc:docMk/>
            <pc:sldMk cId="1946153570" sldId="264"/>
            <ac:spMk id="16" creationId="{B11AF6DB-4F16-55BE-7A31-AEBC05A0A4B0}"/>
          </ac:spMkLst>
        </pc:spChg>
        <pc:graphicFrameChg chg="mod modGraphic">
          <ac:chgData name="Giovanni Cherubin" userId="295ce351-5954-44a1-91e2-fd44cef13000" providerId="ADAL" clId="{72002EDC-87C5-4C13-AA72-3C202C1D204D}" dt="2023-09-13T11:18:39.162" v="109" actId="1076"/>
          <ac:graphicFrameMkLst>
            <pc:docMk/>
            <pc:sldMk cId="1946153570" sldId="264"/>
            <ac:graphicFrameMk id="17" creationId="{2C1E2031-4C08-66BA-F446-6D99ED7260DD}"/>
          </ac:graphicFrameMkLst>
        </pc:graphicFrameChg>
      </pc:sldChg>
      <pc:sldChg chg="add del">
        <pc:chgData name="Giovanni Cherubin" userId="295ce351-5954-44a1-91e2-fd44cef13000" providerId="ADAL" clId="{72002EDC-87C5-4C13-AA72-3C202C1D204D}" dt="2023-09-13T11:29:02.318" v="133" actId="47"/>
        <pc:sldMkLst>
          <pc:docMk/>
          <pc:sldMk cId="2628494440" sldId="265"/>
        </pc:sldMkLst>
      </pc:sldChg>
    </pc:docChg>
  </pc:docChgLst>
  <pc:docChgLst>
    <pc:chgData name="Giovanni Cherubin" userId="295ce351-5954-44a1-91e2-fd44cef13000" providerId="ADAL" clId="{B0B92DAF-07A0-487C-9B80-0A1BA80BE48F}"/>
    <pc:docChg chg="undo custSel addSld delSld modSld sldOrd">
      <pc:chgData name="Giovanni Cherubin" userId="295ce351-5954-44a1-91e2-fd44cef13000" providerId="ADAL" clId="{B0B92DAF-07A0-487C-9B80-0A1BA80BE48F}" dt="2023-08-14T13:09:53.529" v="2346" actId="47"/>
      <pc:docMkLst>
        <pc:docMk/>
      </pc:docMkLst>
      <pc:sldChg chg="addSp delSp modSp new mod">
        <pc:chgData name="Giovanni Cherubin" userId="295ce351-5954-44a1-91e2-fd44cef13000" providerId="ADAL" clId="{B0B92DAF-07A0-487C-9B80-0A1BA80BE48F}" dt="2023-08-14T11:49:54.007" v="921" actId="20577"/>
        <pc:sldMkLst>
          <pc:docMk/>
          <pc:sldMk cId="2488666863" sldId="257"/>
        </pc:sldMkLst>
        <pc:spChg chg="mod">
          <ac:chgData name="Giovanni Cherubin" userId="295ce351-5954-44a1-91e2-fd44cef13000" providerId="ADAL" clId="{B0B92DAF-07A0-487C-9B80-0A1BA80BE48F}" dt="2023-08-14T11:47:32.806" v="857" actId="1076"/>
          <ac:spMkLst>
            <pc:docMk/>
            <pc:sldMk cId="2488666863" sldId="257"/>
            <ac:spMk id="2" creationId="{ECC30CAA-5426-8528-EC9A-5C99EE243E93}"/>
          </ac:spMkLst>
        </pc:spChg>
        <pc:spChg chg="mod">
          <ac:chgData name="Giovanni Cherubin" userId="295ce351-5954-44a1-91e2-fd44cef13000" providerId="ADAL" clId="{B0B92DAF-07A0-487C-9B80-0A1BA80BE48F}" dt="2023-08-14T11:49:54.007" v="921" actId="20577"/>
          <ac:spMkLst>
            <pc:docMk/>
            <pc:sldMk cId="2488666863" sldId="257"/>
            <ac:spMk id="3" creationId="{C318331A-518D-42B5-925C-1D7C9C9B1C4F}"/>
          </ac:spMkLst>
        </pc:spChg>
        <pc:picChg chg="add del">
          <ac:chgData name="Giovanni Cherubin" userId="295ce351-5954-44a1-91e2-fd44cef13000" providerId="ADAL" clId="{B0B92DAF-07A0-487C-9B80-0A1BA80BE48F}" dt="2023-08-14T11:46:18.696" v="786" actId="478"/>
          <ac:picMkLst>
            <pc:docMk/>
            <pc:sldMk cId="2488666863" sldId="257"/>
            <ac:picMk id="2050" creationId="{BD3B20FD-EBB4-6CA4-13D0-9481F6393853}"/>
          </ac:picMkLst>
        </pc:picChg>
      </pc:sldChg>
      <pc:sldChg chg="addSp delSp modSp add mod ord">
        <pc:chgData name="Giovanni Cherubin" userId="295ce351-5954-44a1-91e2-fd44cef13000" providerId="ADAL" clId="{B0B92DAF-07A0-487C-9B80-0A1BA80BE48F}" dt="2023-08-14T11:44:04.555" v="668" actId="1076"/>
        <pc:sldMkLst>
          <pc:docMk/>
          <pc:sldMk cId="1352433073" sldId="258"/>
        </pc:sldMkLst>
        <pc:spChg chg="del mod">
          <ac:chgData name="Giovanni Cherubin" userId="295ce351-5954-44a1-91e2-fd44cef13000" providerId="ADAL" clId="{B0B92DAF-07A0-487C-9B80-0A1BA80BE48F}" dt="2023-08-14T11:10:25.384" v="120" actId="478"/>
          <ac:spMkLst>
            <pc:docMk/>
            <pc:sldMk cId="1352433073" sldId="258"/>
            <ac:spMk id="2" creationId="{ECC30CAA-5426-8528-EC9A-5C99EE243E93}"/>
          </ac:spMkLst>
        </pc:spChg>
        <pc:spChg chg="mod">
          <ac:chgData name="Giovanni Cherubin" userId="295ce351-5954-44a1-91e2-fd44cef13000" providerId="ADAL" clId="{B0B92DAF-07A0-487C-9B80-0A1BA80BE48F}" dt="2023-08-14T11:10:09.955" v="118" actId="20577"/>
          <ac:spMkLst>
            <pc:docMk/>
            <pc:sldMk cId="1352433073" sldId="258"/>
            <ac:spMk id="3" creationId="{C318331A-518D-42B5-925C-1D7C9C9B1C4F}"/>
          </ac:spMkLst>
        </pc:spChg>
        <pc:spChg chg="add mod">
          <ac:chgData name="Giovanni Cherubin" userId="295ce351-5954-44a1-91e2-fd44cef13000" providerId="ADAL" clId="{B0B92DAF-07A0-487C-9B80-0A1BA80BE48F}" dt="2023-08-14T11:42:20.050" v="647" actId="1076"/>
          <ac:spMkLst>
            <pc:docMk/>
            <pc:sldMk cId="1352433073" sldId="258"/>
            <ac:spMk id="4" creationId="{45467EA6-C9A6-C73C-F2DC-A77D80CEB5BB}"/>
          </ac:spMkLst>
        </pc:spChg>
        <pc:spChg chg="add mod">
          <ac:chgData name="Giovanni Cherubin" userId="295ce351-5954-44a1-91e2-fd44cef13000" providerId="ADAL" clId="{B0B92DAF-07A0-487C-9B80-0A1BA80BE48F}" dt="2023-08-14T11:18:45.445" v="253" actId="255"/>
          <ac:spMkLst>
            <pc:docMk/>
            <pc:sldMk cId="1352433073" sldId="258"/>
            <ac:spMk id="7" creationId="{39F41367-0630-C0C6-04E4-C4F0E5F73D45}"/>
          </ac:spMkLst>
        </pc:spChg>
        <pc:spChg chg="add mod ord">
          <ac:chgData name="Giovanni Cherubin" userId="295ce351-5954-44a1-91e2-fd44cef13000" providerId="ADAL" clId="{B0B92DAF-07A0-487C-9B80-0A1BA80BE48F}" dt="2023-08-14T11:41:14.365" v="637" actId="1076"/>
          <ac:spMkLst>
            <pc:docMk/>
            <pc:sldMk cId="1352433073" sldId="258"/>
            <ac:spMk id="9" creationId="{1EB321A8-B333-6C6D-239A-9C7F277700AF}"/>
          </ac:spMkLst>
        </pc:spChg>
        <pc:spChg chg="add mod">
          <ac:chgData name="Giovanni Cherubin" userId="295ce351-5954-44a1-91e2-fd44cef13000" providerId="ADAL" clId="{B0B92DAF-07A0-487C-9B80-0A1BA80BE48F}" dt="2023-08-14T11:41:14.365" v="637" actId="1076"/>
          <ac:spMkLst>
            <pc:docMk/>
            <pc:sldMk cId="1352433073" sldId="258"/>
            <ac:spMk id="11" creationId="{39474F3A-49AC-F2A4-3307-62335A6840A7}"/>
          </ac:spMkLst>
        </pc:spChg>
        <pc:spChg chg="add del mod">
          <ac:chgData name="Giovanni Cherubin" userId="295ce351-5954-44a1-91e2-fd44cef13000" providerId="ADAL" clId="{B0B92DAF-07A0-487C-9B80-0A1BA80BE48F}" dt="2023-08-14T11:22:41.848" v="289" actId="478"/>
          <ac:spMkLst>
            <pc:docMk/>
            <pc:sldMk cId="1352433073" sldId="258"/>
            <ac:spMk id="13" creationId="{3AF445F1-DC6F-0C6D-A47A-15E308D71108}"/>
          </ac:spMkLst>
        </pc:spChg>
        <pc:spChg chg="add del mod">
          <ac:chgData name="Giovanni Cherubin" userId="295ce351-5954-44a1-91e2-fd44cef13000" providerId="ADAL" clId="{B0B92DAF-07A0-487C-9B80-0A1BA80BE48F}" dt="2023-08-14T11:22:40.817" v="288" actId="478"/>
          <ac:spMkLst>
            <pc:docMk/>
            <pc:sldMk cId="1352433073" sldId="258"/>
            <ac:spMk id="14" creationId="{C9D8065F-51BB-77FB-1B15-AEA14C32E22D}"/>
          </ac:spMkLst>
        </pc:spChg>
        <pc:spChg chg="add mod">
          <ac:chgData name="Giovanni Cherubin" userId="295ce351-5954-44a1-91e2-fd44cef13000" providerId="ADAL" clId="{B0B92DAF-07A0-487C-9B80-0A1BA80BE48F}" dt="2023-08-14T11:41:06.258" v="635" actId="1076"/>
          <ac:spMkLst>
            <pc:docMk/>
            <pc:sldMk cId="1352433073" sldId="258"/>
            <ac:spMk id="16" creationId="{B11AF6DB-4F16-55BE-7A31-AEBC05A0A4B0}"/>
          </ac:spMkLst>
        </pc:spChg>
        <pc:spChg chg="add mod">
          <ac:chgData name="Giovanni Cherubin" userId="295ce351-5954-44a1-91e2-fd44cef13000" providerId="ADAL" clId="{B0B92DAF-07A0-487C-9B80-0A1BA80BE48F}" dt="2023-08-14T11:42:37.291" v="653" actId="14100"/>
          <ac:spMkLst>
            <pc:docMk/>
            <pc:sldMk cId="1352433073" sldId="258"/>
            <ac:spMk id="18" creationId="{A713E9A3-EB7F-F948-0E77-C36A98597E7D}"/>
          </ac:spMkLst>
        </pc:spChg>
        <pc:spChg chg="add mod">
          <ac:chgData name="Giovanni Cherubin" userId="295ce351-5954-44a1-91e2-fd44cef13000" providerId="ADAL" clId="{B0B92DAF-07A0-487C-9B80-0A1BA80BE48F}" dt="2023-08-14T11:42:24.618" v="648" actId="1076"/>
          <ac:spMkLst>
            <pc:docMk/>
            <pc:sldMk cId="1352433073" sldId="258"/>
            <ac:spMk id="19" creationId="{A264F821-1880-002A-C4D5-7F06937042DD}"/>
          </ac:spMkLst>
        </pc:spChg>
        <pc:spChg chg="add mod">
          <ac:chgData name="Giovanni Cherubin" userId="295ce351-5954-44a1-91e2-fd44cef13000" providerId="ADAL" clId="{B0B92DAF-07A0-487C-9B80-0A1BA80BE48F}" dt="2023-08-14T11:43:03.809" v="658" actId="207"/>
          <ac:spMkLst>
            <pc:docMk/>
            <pc:sldMk cId="1352433073" sldId="258"/>
            <ac:spMk id="20" creationId="{BB9BA532-A041-8A6D-228F-EBE8A145DF97}"/>
          </ac:spMkLst>
        </pc:spChg>
        <pc:spChg chg="add mod">
          <ac:chgData name="Giovanni Cherubin" userId="295ce351-5954-44a1-91e2-fd44cef13000" providerId="ADAL" clId="{B0B92DAF-07A0-487C-9B80-0A1BA80BE48F}" dt="2023-08-14T11:44:04.555" v="668" actId="1076"/>
          <ac:spMkLst>
            <pc:docMk/>
            <pc:sldMk cId="1352433073" sldId="258"/>
            <ac:spMk id="22" creationId="{10B85762-71CE-D2E7-A075-822F229FB059}"/>
          </ac:spMkLst>
        </pc:spChg>
        <pc:grpChg chg="add mod">
          <ac:chgData name="Giovanni Cherubin" userId="295ce351-5954-44a1-91e2-fd44cef13000" providerId="ADAL" clId="{B0B92DAF-07A0-487C-9B80-0A1BA80BE48F}" dt="2023-08-14T11:41:25.870" v="640" actId="1076"/>
          <ac:grpSpMkLst>
            <pc:docMk/>
            <pc:sldMk cId="1352433073" sldId="258"/>
            <ac:grpSpMk id="8" creationId="{089AAD7D-06F3-DBC4-E7CE-9595D24095B8}"/>
          </ac:grpSpMkLst>
        </pc:grpChg>
        <pc:grpChg chg="add mod">
          <ac:chgData name="Giovanni Cherubin" userId="295ce351-5954-44a1-91e2-fd44cef13000" providerId="ADAL" clId="{B0B92DAF-07A0-487C-9B80-0A1BA80BE48F}" dt="2023-08-14T11:41:14.365" v="637" actId="1076"/>
          <ac:grpSpMkLst>
            <pc:docMk/>
            <pc:sldMk cId="1352433073" sldId="258"/>
            <ac:grpSpMk id="10" creationId="{EB3DA722-707D-5C52-9A68-C97ACE8F98E2}"/>
          </ac:grpSpMkLst>
        </pc:grpChg>
        <pc:grpChg chg="add mod">
          <ac:chgData name="Giovanni Cherubin" userId="295ce351-5954-44a1-91e2-fd44cef13000" providerId="ADAL" clId="{B0B92DAF-07A0-487C-9B80-0A1BA80BE48F}" dt="2023-08-14T11:41:14.365" v="637" actId="1076"/>
          <ac:grpSpMkLst>
            <pc:docMk/>
            <pc:sldMk cId="1352433073" sldId="258"/>
            <ac:grpSpMk id="12" creationId="{776E30E1-520E-6E2F-0C65-F9E5F71695BB}"/>
          </ac:grpSpMkLst>
        </pc:grpChg>
        <pc:graphicFrameChg chg="add mod modGraphic">
          <ac:chgData name="Giovanni Cherubin" userId="295ce351-5954-44a1-91e2-fd44cef13000" providerId="ADAL" clId="{B0B92DAF-07A0-487C-9B80-0A1BA80BE48F}" dt="2023-08-14T11:41:56.328" v="645" actId="1076"/>
          <ac:graphicFrameMkLst>
            <pc:docMk/>
            <pc:sldMk cId="1352433073" sldId="258"/>
            <ac:graphicFrameMk id="17" creationId="{2C1E2031-4C08-66BA-F446-6D99ED7260DD}"/>
          </ac:graphicFrameMkLst>
        </pc:graphicFrameChg>
        <pc:picChg chg="add mod">
          <ac:chgData name="Giovanni Cherubin" userId="295ce351-5954-44a1-91e2-fd44cef13000" providerId="ADAL" clId="{B0B92DAF-07A0-487C-9B80-0A1BA80BE48F}" dt="2023-08-14T11:41:17.493" v="639" actId="1076"/>
          <ac:picMkLst>
            <pc:docMk/>
            <pc:sldMk cId="1352433073" sldId="258"/>
            <ac:picMk id="6" creationId="{21B689FD-B361-39F3-32FE-A2E415A09168}"/>
          </ac:picMkLst>
        </pc:picChg>
        <pc:picChg chg="add mod">
          <ac:chgData name="Giovanni Cherubin" userId="295ce351-5954-44a1-91e2-fd44cef13000" providerId="ADAL" clId="{B0B92DAF-07A0-487C-9B80-0A1BA80BE48F}" dt="2023-08-14T11:37:08.805" v="517" actId="1076"/>
          <ac:picMkLst>
            <pc:docMk/>
            <pc:sldMk cId="1352433073" sldId="258"/>
            <ac:picMk id="15" creationId="{5711B30E-8752-CE23-82C0-421EC73FEB23}"/>
          </ac:picMkLst>
        </pc:picChg>
        <pc:picChg chg="add mod">
          <ac:chgData name="Giovanni Cherubin" userId="295ce351-5954-44a1-91e2-fd44cef13000" providerId="ADAL" clId="{B0B92DAF-07A0-487C-9B80-0A1BA80BE48F}" dt="2023-08-14T11:41:14.365" v="637" actId="1076"/>
          <ac:picMkLst>
            <pc:docMk/>
            <pc:sldMk cId="1352433073" sldId="258"/>
            <ac:picMk id="1026" creationId="{0F2A3D5C-3CA9-FB78-9905-ACBC8FDAA215}"/>
          </ac:picMkLst>
        </pc:picChg>
      </pc:sldChg>
      <pc:sldChg chg="addSp modSp add mod">
        <pc:chgData name="Giovanni Cherubin" userId="295ce351-5954-44a1-91e2-fd44cef13000" providerId="ADAL" clId="{B0B92DAF-07A0-487C-9B80-0A1BA80BE48F}" dt="2023-08-14T11:45:59.957" v="785" actId="1076"/>
        <pc:sldMkLst>
          <pc:docMk/>
          <pc:sldMk cId="3245307256" sldId="259"/>
        </pc:sldMkLst>
        <pc:spChg chg="add mod">
          <ac:chgData name="Giovanni Cherubin" userId="295ce351-5954-44a1-91e2-fd44cef13000" providerId="ADAL" clId="{B0B92DAF-07A0-487C-9B80-0A1BA80BE48F}" dt="2023-08-14T11:44:53.156" v="675" actId="207"/>
          <ac:spMkLst>
            <pc:docMk/>
            <pc:sldMk cId="3245307256" sldId="259"/>
            <ac:spMk id="2" creationId="{62DC7579-0E7F-130B-2DB7-39B4FCE675A0}"/>
          </ac:spMkLst>
        </pc:spChg>
        <pc:spChg chg="add mod">
          <ac:chgData name="Giovanni Cherubin" userId="295ce351-5954-44a1-91e2-fd44cef13000" providerId="ADAL" clId="{B0B92DAF-07A0-487C-9B80-0A1BA80BE48F}" dt="2023-08-14T11:45:59.957" v="785" actId="1076"/>
          <ac:spMkLst>
            <pc:docMk/>
            <pc:sldMk cId="3245307256" sldId="259"/>
            <ac:spMk id="5" creationId="{9D7ED2D3-1AA6-3FDD-41D1-47088198147C}"/>
          </ac:spMkLst>
        </pc:spChg>
      </pc:sldChg>
      <pc:sldChg chg="add del">
        <pc:chgData name="Giovanni Cherubin" userId="295ce351-5954-44a1-91e2-fd44cef13000" providerId="ADAL" clId="{B0B92DAF-07A0-487C-9B80-0A1BA80BE48F}" dt="2023-08-14T11:47:50.377" v="859" actId="47"/>
        <pc:sldMkLst>
          <pc:docMk/>
          <pc:sldMk cId="1544003270" sldId="260"/>
        </pc:sldMkLst>
      </pc:sldChg>
      <pc:sldChg chg="addSp modSp new del mod ord modShow">
        <pc:chgData name="Giovanni Cherubin" userId="295ce351-5954-44a1-91e2-fd44cef13000" providerId="ADAL" clId="{B0B92DAF-07A0-487C-9B80-0A1BA80BE48F}" dt="2023-08-14T13:09:53.529" v="2346" actId="47"/>
        <pc:sldMkLst>
          <pc:docMk/>
          <pc:sldMk cId="2554194675" sldId="260"/>
        </pc:sldMkLst>
        <pc:spChg chg="mod">
          <ac:chgData name="Giovanni Cherubin" userId="295ce351-5954-44a1-91e2-fd44cef13000" providerId="ADAL" clId="{B0B92DAF-07A0-487C-9B80-0A1BA80BE48F}" dt="2023-08-14T11:51:40.761" v="1050" actId="12"/>
          <ac:spMkLst>
            <pc:docMk/>
            <pc:sldMk cId="2554194675" sldId="260"/>
            <ac:spMk id="2" creationId="{7EE835C9-9271-AE28-D7A9-48F7AF7BF968}"/>
          </ac:spMkLst>
        </pc:spChg>
        <pc:spChg chg="mod">
          <ac:chgData name="Giovanni Cherubin" userId="295ce351-5954-44a1-91e2-fd44cef13000" providerId="ADAL" clId="{B0B92DAF-07A0-487C-9B80-0A1BA80BE48F}" dt="2023-08-14T11:49:50.212" v="920" actId="20577"/>
          <ac:spMkLst>
            <pc:docMk/>
            <pc:sldMk cId="2554194675" sldId="260"/>
            <ac:spMk id="3" creationId="{179D3AE5-C4DC-9C0B-3EF2-A3407B95BDB1}"/>
          </ac:spMkLst>
        </pc:spChg>
        <pc:picChg chg="add mod">
          <ac:chgData name="Giovanni Cherubin" userId="295ce351-5954-44a1-91e2-fd44cef13000" providerId="ADAL" clId="{B0B92DAF-07A0-487C-9B80-0A1BA80BE48F}" dt="2023-08-14T11:49:19.938" v="864" actId="1076"/>
          <ac:picMkLst>
            <pc:docMk/>
            <pc:sldMk cId="2554194675" sldId="260"/>
            <ac:picMk id="5" creationId="{1413BBD0-3FA2-9507-18FA-62B660943B5C}"/>
          </ac:picMkLst>
        </pc:picChg>
      </pc:sldChg>
      <pc:sldChg chg="addSp delSp modSp add mod">
        <pc:chgData name="Giovanni Cherubin" userId="295ce351-5954-44a1-91e2-fd44cef13000" providerId="ADAL" clId="{B0B92DAF-07A0-487C-9B80-0A1BA80BE48F}" dt="2023-08-14T12:03:58.230" v="1670" actId="1076"/>
        <pc:sldMkLst>
          <pc:docMk/>
          <pc:sldMk cId="3671594253" sldId="261"/>
        </pc:sldMkLst>
        <pc:spChg chg="mod">
          <ac:chgData name="Giovanni Cherubin" userId="295ce351-5954-44a1-91e2-fd44cef13000" providerId="ADAL" clId="{B0B92DAF-07A0-487C-9B80-0A1BA80BE48F}" dt="2023-08-14T11:56:08.737" v="1321" actId="113"/>
          <ac:spMkLst>
            <pc:docMk/>
            <pc:sldMk cId="3671594253" sldId="261"/>
            <ac:spMk id="2" creationId="{7EE835C9-9271-AE28-D7A9-48F7AF7BF968}"/>
          </ac:spMkLst>
        </pc:spChg>
        <pc:spChg chg="mod">
          <ac:chgData name="Giovanni Cherubin" userId="295ce351-5954-44a1-91e2-fd44cef13000" providerId="ADAL" clId="{B0B92DAF-07A0-487C-9B80-0A1BA80BE48F}" dt="2023-08-14T11:56:38.846" v="1349" actId="20577"/>
          <ac:spMkLst>
            <pc:docMk/>
            <pc:sldMk cId="3671594253" sldId="261"/>
            <ac:spMk id="3" creationId="{179D3AE5-C4DC-9C0B-3EF2-A3407B95BDB1}"/>
          </ac:spMkLst>
        </pc:spChg>
        <pc:picChg chg="del">
          <ac:chgData name="Giovanni Cherubin" userId="295ce351-5954-44a1-91e2-fd44cef13000" providerId="ADAL" clId="{B0B92DAF-07A0-487C-9B80-0A1BA80BE48F}" dt="2023-08-14T11:54:24.623" v="1306" actId="478"/>
          <ac:picMkLst>
            <pc:docMk/>
            <pc:sldMk cId="3671594253" sldId="261"/>
            <ac:picMk id="5" creationId="{1413BBD0-3FA2-9507-18FA-62B660943B5C}"/>
          </ac:picMkLst>
        </pc:picChg>
        <pc:picChg chg="add mod">
          <ac:chgData name="Giovanni Cherubin" userId="295ce351-5954-44a1-91e2-fd44cef13000" providerId="ADAL" clId="{B0B92DAF-07A0-487C-9B80-0A1BA80BE48F}" dt="2023-08-14T12:03:58.230" v="1670" actId="1076"/>
          <ac:picMkLst>
            <pc:docMk/>
            <pc:sldMk cId="3671594253" sldId="261"/>
            <ac:picMk id="6" creationId="{821F2483-0AB7-CC83-B819-942B9A5A5189}"/>
          </ac:picMkLst>
        </pc:picChg>
      </pc:sldChg>
      <pc:sldChg chg="addSp delSp modSp add mod">
        <pc:chgData name="Giovanni Cherubin" userId="295ce351-5954-44a1-91e2-fd44cef13000" providerId="ADAL" clId="{B0B92DAF-07A0-487C-9B80-0A1BA80BE48F}" dt="2023-08-14T12:04:01.394" v="1671" actId="1076"/>
        <pc:sldMkLst>
          <pc:docMk/>
          <pc:sldMk cId="907714390" sldId="262"/>
        </pc:sldMkLst>
        <pc:spChg chg="mod">
          <ac:chgData name="Giovanni Cherubin" userId="295ce351-5954-44a1-91e2-fd44cef13000" providerId="ADAL" clId="{B0B92DAF-07A0-487C-9B80-0A1BA80BE48F}" dt="2023-08-14T12:03:51.327" v="1669" actId="20577"/>
          <ac:spMkLst>
            <pc:docMk/>
            <pc:sldMk cId="907714390" sldId="262"/>
            <ac:spMk id="2" creationId="{7EE835C9-9271-AE28-D7A9-48F7AF7BF968}"/>
          </ac:spMkLst>
        </pc:spChg>
        <pc:spChg chg="mod">
          <ac:chgData name="Giovanni Cherubin" userId="295ce351-5954-44a1-91e2-fd44cef13000" providerId="ADAL" clId="{B0B92DAF-07A0-487C-9B80-0A1BA80BE48F}" dt="2023-08-14T11:56:44.852" v="1352" actId="20577"/>
          <ac:spMkLst>
            <pc:docMk/>
            <pc:sldMk cId="907714390" sldId="262"/>
            <ac:spMk id="3" creationId="{179D3AE5-C4DC-9C0B-3EF2-A3407B95BDB1}"/>
          </ac:spMkLst>
        </pc:spChg>
        <pc:picChg chg="add mod">
          <ac:chgData name="Giovanni Cherubin" userId="295ce351-5954-44a1-91e2-fd44cef13000" providerId="ADAL" clId="{B0B92DAF-07A0-487C-9B80-0A1BA80BE48F}" dt="2023-08-14T12:04:01.394" v="1671" actId="1076"/>
          <ac:picMkLst>
            <pc:docMk/>
            <pc:sldMk cId="907714390" sldId="262"/>
            <ac:picMk id="5" creationId="{51DF5E49-C796-EAC9-2994-E4D94299C238}"/>
          </ac:picMkLst>
        </pc:picChg>
        <pc:picChg chg="del">
          <ac:chgData name="Giovanni Cherubin" userId="295ce351-5954-44a1-91e2-fd44cef13000" providerId="ADAL" clId="{B0B92DAF-07A0-487C-9B80-0A1BA80BE48F}" dt="2023-08-14T12:01:53.110" v="1651" actId="478"/>
          <ac:picMkLst>
            <pc:docMk/>
            <pc:sldMk cId="907714390" sldId="262"/>
            <ac:picMk id="6" creationId="{821F2483-0AB7-CC83-B819-942B9A5A5189}"/>
          </ac:picMkLst>
        </pc:picChg>
      </pc:sldChg>
      <pc:sldChg chg="addSp delSp modSp add mod">
        <pc:chgData name="Giovanni Cherubin" userId="295ce351-5954-44a1-91e2-fd44cef13000" providerId="ADAL" clId="{B0B92DAF-07A0-487C-9B80-0A1BA80BE48F}" dt="2023-08-14T13:09:21.574" v="2343" actId="207"/>
        <pc:sldMkLst>
          <pc:docMk/>
          <pc:sldMk cId="1889675479" sldId="263"/>
        </pc:sldMkLst>
        <pc:spChg chg="del">
          <ac:chgData name="Giovanni Cherubin" userId="295ce351-5954-44a1-91e2-fd44cef13000" providerId="ADAL" clId="{B0B92DAF-07A0-487C-9B80-0A1BA80BE48F}" dt="2023-08-14T12:04:43.634" v="1703" actId="478"/>
          <ac:spMkLst>
            <pc:docMk/>
            <pc:sldMk cId="1889675479" sldId="263"/>
            <ac:spMk id="2" creationId="{7EE835C9-9271-AE28-D7A9-48F7AF7BF968}"/>
          </ac:spMkLst>
        </pc:spChg>
        <pc:spChg chg="mod">
          <ac:chgData name="Giovanni Cherubin" userId="295ce351-5954-44a1-91e2-fd44cef13000" providerId="ADAL" clId="{B0B92DAF-07A0-487C-9B80-0A1BA80BE48F}" dt="2023-08-14T13:06:27.932" v="2265" actId="20577"/>
          <ac:spMkLst>
            <pc:docMk/>
            <pc:sldMk cId="1889675479" sldId="263"/>
            <ac:spMk id="3" creationId="{179D3AE5-C4DC-9C0B-3EF2-A3407B95BDB1}"/>
          </ac:spMkLst>
        </pc:spChg>
        <pc:spChg chg="add mod ord">
          <ac:chgData name="Giovanni Cherubin" userId="295ce351-5954-44a1-91e2-fd44cef13000" providerId="ADAL" clId="{B0B92DAF-07A0-487C-9B80-0A1BA80BE48F}" dt="2023-08-14T13:09:21.574" v="2343" actId="207"/>
          <ac:spMkLst>
            <pc:docMk/>
            <pc:sldMk cId="1889675479" sldId="263"/>
            <ac:spMk id="6" creationId="{04B15FE2-11C0-F904-078C-22FF8170AF71}"/>
          </ac:spMkLst>
        </pc:spChg>
        <pc:picChg chg="del">
          <ac:chgData name="Giovanni Cherubin" userId="295ce351-5954-44a1-91e2-fd44cef13000" providerId="ADAL" clId="{B0B92DAF-07A0-487C-9B80-0A1BA80BE48F}" dt="2023-08-14T12:05:00.791" v="1707" actId="478"/>
          <ac:picMkLst>
            <pc:docMk/>
            <pc:sldMk cId="1889675479" sldId="263"/>
            <ac:picMk id="5" creationId="{51DF5E49-C796-EAC9-2994-E4D94299C23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BB4E-356A-5584-7960-9234656C7D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>
                <a:latin typeface="Myriad Pro Black" panose="020B0903030403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EAD33-3D84-EFE4-3156-8072E27999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</a:t>
            </a:r>
            <a:endParaRPr lang="en-GB" dirty="0"/>
          </a:p>
        </p:txBody>
      </p:sp>
      <p:pic>
        <p:nvPicPr>
          <p:cNvPr id="1026" name="Picture 2" descr="Microsoft Unveils a New Look - The Official Microsoft Blog">
            <a:extLst>
              <a:ext uri="{FF2B5EF4-FFF2-40B4-BE49-F238E27FC236}">
                <a16:creationId xmlns:a16="http://schemas.microsoft.com/office/drawing/2014/main" id="{1598715C-0AEA-E6FB-6D61-7AB73A5EB2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54" y="5790869"/>
            <a:ext cx="2125229" cy="780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44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986A-5BE4-7395-74BE-48CF34AAF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298"/>
            <a:ext cx="10515600" cy="49770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1AC2B5-1837-E7B5-F175-5050343EF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2236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67398A-48E3-4229-A383-8CA99C661E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FE330-D8A4-3CFF-C185-5D2612E4B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E9F2A-FFA1-03A8-A43F-53A9D7D62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13299"/>
            <a:ext cx="10515600" cy="4977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EC8162-A5E3-58FF-929A-D3C33F61C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42236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F967398A-48E3-4229-A383-8CA99C661E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9458D-31FC-DE2F-D0BC-BCB0EDCC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8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9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riad Pro Light" panose="020B04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riad Pro Light" panose="020B04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riad Pro Light" panose="020B04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 Light" panose="020B04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riad Pro Light" panose="020B04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5FB3D-D1F6-AC34-48D8-68431CE91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092" y="1122363"/>
            <a:ext cx="11170508" cy="2387600"/>
          </a:xfrm>
        </p:spPr>
        <p:txBody>
          <a:bodyPr/>
          <a:lstStyle/>
          <a:p>
            <a:r>
              <a:rPr lang="en-GB" dirty="0"/>
              <a:t>How do the performance of a Conformal Predictor and its underlying algorithm relate?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25401-0AA4-1C77-2D0D-AF8C34361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0788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Giovanni Cherubin</a:t>
            </a:r>
          </a:p>
          <a:p>
            <a:r>
              <a:rPr lang="en-US" sz="1800" dirty="0">
                <a:latin typeface="Myriad Pro Black" panose="020B0903030403020204"/>
              </a:rPr>
              <a:t>@gchers</a:t>
            </a:r>
          </a:p>
          <a:p>
            <a:r>
              <a:rPr lang="en-GB" sz="2400" i="1" dirty="0"/>
              <a:t>COPA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443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18331A-518D-42B5-925C-1D7C9C9B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pipeline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467EA6-C9A6-C73C-F2DC-A77D80CEB5BB}"/>
              </a:ext>
            </a:extLst>
          </p:cNvPr>
          <p:cNvSpPr/>
          <p:nvPr/>
        </p:nvSpPr>
        <p:spPr>
          <a:xfrm>
            <a:off x="5175419" y="2554314"/>
            <a:ext cx="1841157" cy="14457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 algorithm</a:t>
            </a:r>
          </a:p>
          <a:p>
            <a:pPr algn="ctr"/>
            <a:r>
              <a:rPr lang="en-US" dirty="0"/>
              <a:t>(outputs p-values)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AAD7D-06F3-DBC4-E7CE-9595D24095B8}"/>
              </a:ext>
            </a:extLst>
          </p:cNvPr>
          <p:cNvGrpSpPr/>
          <p:nvPr/>
        </p:nvGrpSpPr>
        <p:grpSpPr>
          <a:xfrm>
            <a:off x="1472392" y="4110616"/>
            <a:ext cx="1183584" cy="1435949"/>
            <a:chOff x="1023243" y="1444794"/>
            <a:chExt cx="914400" cy="1162883"/>
          </a:xfrm>
        </p:grpSpPr>
        <p:pic>
          <p:nvPicPr>
            <p:cNvPr id="6" name="Graphic 5" descr="Database outline">
              <a:extLst>
                <a:ext uri="{FF2B5EF4-FFF2-40B4-BE49-F238E27FC236}">
                  <a16:creationId xmlns:a16="http://schemas.microsoft.com/office/drawing/2014/main" id="{21B689FD-B361-39F3-32FE-A2E415A09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3243" y="1444794"/>
              <a:ext cx="914400" cy="9144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F41367-0630-C0C6-04E4-C4F0E5F73D45}"/>
                </a:ext>
              </a:extLst>
            </p:cNvPr>
            <p:cNvSpPr txBox="1"/>
            <p:nvPr/>
          </p:nvSpPr>
          <p:spPr>
            <a:xfrm>
              <a:off x="1150105" y="2233804"/>
              <a:ext cx="660678" cy="373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yriad Pro Black" panose="020B0903030403020204" pitchFamily="34" charset="0"/>
                </a:rPr>
                <a:t>Data</a:t>
              </a:r>
              <a:endParaRPr lang="en-GB" sz="2400" dirty="0">
                <a:latin typeface="Myriad Pro Black" panose="020B0903030403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6E30E1-520E-6E2F-0C65-F9E5F71695BB}"/>
              </a:ext>
            </a:extLst>
          </p:cNvPr>
          <p:cNvGrpSpPr/>
          <p:nvPr/>
        </p:nvGrpSpPr>
        <p:grpSpPr>
          <a:xfrm>
            <a:off x="1070576" y="1599617"/>
            <a:ext cx="1974744" cy="2020330"/>
            <a:chOff x="1048567" y="3428999"/>
            <a:chExt cx="1974744" cy="202033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B3DA722-707D-5C52-9A68-C97ACE8F98E2}"/>
                </a:ext>
              </a:extLst>
            </p:cNvPr>
            <p:cNvGrpSpPr/>
            <p:nvPr/>
          </p:nvGrpSpPr>
          <p:grpSpPr>
            <a:xfrm>
              <a:off x="1048567" y="3428999"/>
              <a:ext cx="1974744" cy="2020330"/>
              <a:chOff x="1099751" y="3626708"/>
              <a:chExt cx="1974744" cy="202033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B321A8-B333-6C6D-239A-9C7F277700AF}"/>
                  </a:ext>
                </a:extLst>
              </p:cNvPr>
              <p:cNvSpPr/>
              <p:nvPr/>
            </p:nvSpPr>
            <p:spPr>
              <a:xfrm>
                <a:off x="1099751" y="3626708"/>
                <a:ext cx="1970903" cy="2020330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/>
                  <a:t>Non-conformity measure</a:t>
                </a:r>
                <a:endParaRPr lang="en-GB" dirty="0"/>
              </a:p>
            </p:txBody>
          </p:sp>
          <p:pic>
            <p:nvPicPr>
              <p:cNvPr id="1026" name="Picture 2" descr="undefined">
                <a:extLst>
                  <a:ext uri="{FF2B5EF4-FFF2-40B4-BE49-F238E27FC236}">
                    <a16:creationId xmlns:a16="http://schemas.microsoft.com/office/drawing/2014/main" id="{0F2A3D5C-3CA9-FB78-9905-ACBC8FDAA2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77"/>
              <a:stretch/>
            </p:blipFill>
            <p:spPr bwMode="auto">
              <a:xfrm>
                <a:off x="1640220" y="3674244"/>
                <a:ext cx="1434275" cy="14457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474F3A-49AC-F2A4-3307-62335A6840A7}"/>
                </a:ext>
              </a:extLst>
            </p:cNvPr>
            <p:cNvSpPr txBox="1"/>
            <p:nvPr/>
          </p:nvSpPr>
          <p:spPr>
            <a:xfrm>
              <a:off x="1275495" y="3967204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g: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 descr="Selected difficult examples of digits from the MNIST database ...">
            <a:extLst>
              <a:ext uri="{FF2B5EF4-FFF2-40B4-BE49-F238E27FC236}">
                <a16:creationId xmlns:a16="http://schemas.microsoft.com/office/drawing/2014/main" id="{5711B30E-8752-CE23-82C0-421EC73FE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5" t="62360" r="74935" b="26298"/>
          <a:stretch/>
        </p:blipFill>
        <p:spPr bwMode="auto">
          <a:xfrm>
            <a:off x="5705507" y="1121232"/>
            <a:ext cx="780982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id="{A713E9A3-EB7F-F948-0E77-C36A98597E7D}"/>
              </a:ext>
            </a:extLst>
          </p:cNvPr>
          <p:cNvSpPr/>
          <p:nvPr/>
        </p:nvSpPr>
        <p:spPr>
          <a:xfrm>
            <a:off x="4318687" y="2952511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264F821-1880-002A-C4D5-7F06937042DD}"/>
              </a:ext>
            </a:extLst>
          </p:cNvPr>
          <p:cNvSpPr/>
          <p:nvPr/>
        </p:nvSpPr>
        <p:spPr>
          <a:xfrm>
            <a:off x="7317431" y="2949730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B9BA532-A041-8A6D-228F-EBE8A145DF97}"/>
              </a:ext>
            </a:extLst>
          </p:cNvPr>
          <p:cNvSpPr/>
          <p:nvPr/>
        </p:nvSpPr>
        <p:spPr>
          <a:xfrm rot="5400000">
            <a:off x="5869234" y="1874887"/>
            <a:ext cx="327454" cy="65490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7">
            <a:extLst>
              <a:ext uri="{FF2B5EF4-FFF2-40B4-BE49-F238E27FC236}">
                <a16:creationId xmlns:a16="http://schemas.microsoft.com/office/drawing/2014/main" id="{5131AF82-DA1B-DF87-B8F0-D6E19FED6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34137"/>
              </p:ext>
            </p:extLst>
          </p:nvPr>
        </p:nvGraphicFramePr>
        <p:xfrm>
          <a:off x="7945740" y="2850190"/>
          <a:ext cx="3795410" cy="74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0372">
                  <a:extLst>
                    <a:ext uri="{9D8B030D-6E8A-4147-A177-3AD203B41FA5}">
                      <a16:colId xmlns:a16="http://schemas.microsoft.com/office/drawing/2014/main" val="200420488"/>
                    </a:ext>
                  </a:extLst>
                </a:gridCol>
                <a:gridCol w="356238">
                  <a:extLst>
                    <a:ext uri="{9D8B030D-6E8A-4147-A177-3AD203B41FA5}">
                      <a16:colId xmlns:a16="http://schemas.microsoft.com/office/drawing/2014/main" val="3405233654"/>
                    </a:ext>
                  </a:extLst>
                </a:gridCol>
                <a:gridCol w="324506">
                  <a:extLst>
                    <a:ext uri="{9D8B030D-6E8A-4147-A177-3AD203B41FA5}">
                      <a16:colId xmlns:a16="http://schemas.microsoft.com/office/drawing/2014/main" val="765171144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594828899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2712684135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728451252"/>
                    </a:ext>
                  </a:extLst>
                </a:gridCol>
                <a:gridCol w="368878">
                  <a:extLst>
                    <a:ext uri="{9D8B030D-6E8A-4147-A177-3AD203B41FA5}">
                      <a16:colId xmlns:a16="http://schemas.microsoft.com/office/drawing/2014/main" val="163071491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105760529"/>
                    </a:ext>
                  </a:extLst>
                </a:gridCol>
                <a:gridCol w="290288">
                  <a:extLst>
                    <a:ext uri="{9D8B030D-6E8A-4147-A177-3AD203B41FA5}">
                      <a16:colId xmlns:a16="http://schemas.microsoft.com/office/drawing/2014/main" val="3972673025"/>
                    </a:ext>
                  </a:extLst>
                </a:gridCol>
                <a:gridCol w="376462">
                  <a:extLst>
                    <a:ext uri="{9D8B030D-6E8A-4147-A177-3AD203B41FA5}">
                      <a16:colId xmlns:a16="http://schemas.microsoft.com/office/drawing/2014/main" val="164806883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110846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y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9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5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43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18331A-518D-42B5-925C-1D7C9C9B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pipeline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467EA6-C9A6-C73C-F2DC-A77D80CEB5BB}"/>
              </a:ext>
            </a:extLst>
          </p:cNvPr>
          <p:cNvSpPr/>
          <p:nvPr/>
        </p:nvSpPr>
        <p:spPr>
          <a:xfrm>
            <a:off x="5175419" y="2554314"/>
            <a:ext cx="1841157" cy="14457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 algorithm</a:t>
            </a:r>
          </a:p>
          <a:p>
            <a:pPr algn="ctr"/>
            <a:r>
              <a:rPr lang="en-US" dirty="0"/>
              <a:t>(outputs p-values)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AAD7D-06F3-DBC4-E7CE-9595D24095B8}"/>
              </a:ext>
            </a:extLst>
          </p:cNvPr>
          <p:cNvGrpSpPr/>
          <p:nvPr/>
        </p:nvGrpSpPr>
        <p:grpSpPr>
          <a:xfrm>
            <a:off x="1472392" y="4110616"/>
            <a:ext cx="1183584" cy="1435949"/>
            <a:chOff x="1023243" y="1444794"/>
            <a:chExt cx="914400" cy="1162883"/>
          </a:xfrm>
        </p:grpSpPr>
        <p:pic>
          <p:nvPicPr>
            <p:cNvPr id="6" name="Graphic 5" descr="Database outline">
              <a:extLst>
                <a:ext uri="{FF2B5EF4-FFF2-40B4-BE49-F238E27FC236}">
                  <a16:creationId xmlns:a16="http://schemas.microsoft.com/office/drawing/2014/main" id="{21B689FD-B361-39F3-32FE-A2E415A09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3243" y="1444794"/>
              <a:ext cx="914400" cy="9144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F41367-0630-C0C6-04E4-C4F0E5F73D45}"/>
                </a:ext>
              </a:extLst>
            </p:cNvPr>
            <p:cNvSpPr txBox="1"/>
            <p:nvPr/>
          </p:nvSpPr>
          <p:spPr>
            <a:xfrm>
              <a:off x="1150105" y="2233804"/>
              <a:ext cx="660678" cy="373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yriad Pro Black" panose="020B0903030403020204" pitchFamily="34" charset="0"/>
                </a:rPr>
                <a:t>Data</a:t>
              </a:r>
              <a:endParaRPr lang="en-GB" sz="2400" dirty="0">
                <a:latin typeface="Myriad Pro Black" panose="020B0903030403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6E30E1-520E-6E2F-0C65-F9E5F71695BB}"/>
              </a:ext>
            </a:extLst>
          </p:cNvPr>
          <p:cNvGrpSpPr/>
          <p:nvPr/>
        </p:nvGrpSpPr>
        <p:grpSpPr>
          <a:xfrm>
            <a:off x="1070576" y="1599617"/>
            <a:ext cx="1974744" cy="2020330"/>
            <a:chOff x="1048567" y="3428999"/>
            <a:chExt cx="1974744" cy="202033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B3DA722-707D-5C52-9A68-C97ACE8F98E2}"/>
                </a:ext>
              </a:extLst>
            </p:cNvPr>
            <p:cNvGrpSpPr/>
            <p:nvPr/>
          </p:nvGrpSpPr>
          <p:grpSpPr>
            <a:xfrm>
              <a:off x="1048567" y="3428999"/>
              <a:ext cx="1974744" cy="2020330"/>
              <a:chOff x="1099751" y="3626708"/>
              <a:chExt cx="1974744" cy="202033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B321A8-B333-6C6D-239A-9C7F277700AF}"/>
                  </a:ext>
                </a:extLst>
              </p:cNvPr>
              <p:cNvSpPr/>
              <p:nvPr/>
            </p:nvSpPr>
            <p:spPr>
              <a:xfrm>
                <a:off x="1099751" y="3626708"/>
                <a:ext cx="1970903" cy="2020330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/>
                  <a:t>Non-conformity measure</a:t>
                </a:r>
                <a:endParaRPr lang="en-GB" dirty="0"/>
              </a:p>
            </p:txBody>
          </p:sp>
          <p:pic>
            <p:nvPicPr>
              <p:cNvPr id="1026" name="Picture 2" descr="undefined">
                <a:extLst>
                  <a:ext uri="{FF2B5EF4-FFF2-40B4-BE49-F238E27FC236}">
                    <a16:creationId xmlns:a16="http://schemas.microsoft.com/office/drawing/2014/main" id="{0F2A3D5C-3CA9-FB78-9905-ACBC8FDAA2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77"/>
              <a:stretch/>
            </p:blipFill>
            <p:spPr bwMode="auto">
              <a:xfrm>
                <a:off x="1640220" y="3674244"/>
                <a:ext cx="1434275" cy="14457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474F3A-49AC-F2A4-3307-62335A6840A7}"/>
                </a:ext>
              </a:extLst>
            </p:cNvPr>
            <p:cNvSpPr txBox="1"/>
            <p:nvPr/>
          </p:nvSpPr>
          <p:spPr>
            <a:xfrm>
              <a:off x="1275495" y="3967204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g: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 descr="Selected difficult examples of digits from the MNIST database ...">
            <a:extLst>
              <a:ext uri="{FF2B5EF4-FFF2-40B4-BE49-F238E27FC236}">
                <a16:creationId xmlns:a16="http://schemas.microsoft.com/office/drawing/2014/main" id="{5711B30E-8752-CE23-82C0-421EC73FE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5" t="62360" r="74935" b="26298"/>
          <a:stretch/>
        </p:blipFill>
        <p:spPr bwMode="auto">
          <a:xfrm>
            <a:off x="5705507" y="1121232"/>
            <a:ext cx="780982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1AF6DB-4F16-55BE-7A31-AEBC05A0A4B0}"/>
                  </a:ext>
                </a:extLst>
              </p:cNvPr>
              <p:cNvSpPr txBox="1"/>
              <p:nvPr/>
            </p:nvSpPr>
            <p:spPr>
              <a:xfrm>
                <a:off x="8032750" y="3703493"/>
                <a:ext cx="3886200" cy="2756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Myriad Pro Black" panose="020B0903030403020204" pitchFamily="34" charset="0"/>
                  </a:rPr>
                  <a:t>Measure performance (efficiency)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GB" dirty="0"/>
                  <a:t>Sum of p-values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=2.2</m:t>
                        </m:r>
                      </m:e>
                    </m:nary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Prediction set size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GB" dirty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&gt;0.2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1AF6DB-4F16-55BE-7A31-AEBC05A0A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2750" y="3703493"/>
                <a:ext cx="3886200" cy="2756396"/>
              </a:xfrm>
              <a:prstGeom prst="rect">
                <a:avLst/>
              </a:prstGeom>
              <a:blipFill>
                <a:blip r:embed="rId6"/>
                <a:stretch>
                  <a:fillRect l="-1413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2C1E2031-4C08-66BA-F446-6D99ED7260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31924"/>
              </p:ext>
            </p:extLst>
          </p:nvPr>
        </p:nvGraphicFramePr>
        <p:xfrm>
          <a:off x="7945740" y="2850190"/>
          <a:ext cx="3795410" cy="74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0372">
                  <a:extLst>
                    <a:ext uri="{9D8B030D-6E8A-4147-A177-3AD203B41FA5}">
                      <a16:colId xmlns:a16="http://schemas.microsoft.com/office/drawing/2014/main" val="200420488"/>
                    </a:ext>
                  </a:extLst>
                </a:gridCol>
                <a:gridCol w="356238">
                  <a:extLst>
                    <a:ext uri="{9D8B030D-6E8A-4147-A177-3AD203B41FA5}">
                      <a16:colId xmlns:a16="http://schemas.microsoft.com/office/drawing/2014/main" val="3405233654"/>
                    </a:ext>
                  </a:extLst>
                </a:gridCol>
                <a:gridCol w="324506">
                  <a:extLst>
                    <a:ext uri="{9D8B030D-6E8A-4147-A177-3AD203B41FA5}">
                      <a16:colId xmlns:a16="http://schemas.microsoft.com/office/drawing/2014/main" val="765171144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594828899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2712684135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728451252"/>
                    </a:ext>
                  </a:extLst>
                </a:gridCol>
                <a:gridCol w="368878">
                  <a:extLst>
                    <a:ext uri="{9D8B030D-6E8A-4147-A177-3AD203B41FA5}">
                      <a16:colId xmlns:a16="http://schemas.microsoft.com/office/drawing/2014/main" val="163071491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105760529"/>
                    </a:ext>
                  </a:extLst>
                </a:gridCol>
                <a:gridCol w="290288">
                  <a:extLst>
                    <a:ext uri="{9D8B030D-6E8A-4147-A177-3AD203B41FA5}">
                      <a16:colId xmlns:a16="http://schemas.microsoft.com/office/drawing/2014/main" val="3972673025"/>
                    </a:ext>
                  </a:extLst>
                </a:gridCol>
                <a:gridCol w="376462">
                  <a:extLst>
                    <a:ext uri="{9D8B030D-6E8A-4147-A177-3AD203B41FA5}">
                      <a16:colId xmlns:a16="http://schemas.microsoft.com/office/drawing/2014/main" val="164806883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110846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y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9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5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322"/>
                  </a:ext>
                </a:extLst>
              </a:tr>
            </a:tbl>
          </a:graphicData>
        </a:graphic>
      </p:graphicFrame>
      <p:sp>
        <p:nvSpPr>
          <p:cNvPr id="18" name="Arrow: Right 17">
            <a:extLst>
              <a:ext uri="{FF2B5EF4-FFF2-40B4-BE49-F238E27FC236}">
                <a16:creationId xmlns:a16="http://schemas.microsoft.com/office/drawing/2014/main" id="{A713E9A3-EB7F-F948-0E77-C36A98597E7D}"/>
              </a:ext>
            </a:extLst>
          </p:cNvPr>
          <p:cNvSpPr/>
          <p:nvPr/>
        </p:nvSpPr>
        <p:spPr>
          <a:xfrm>
            <a:off x="4318687" y="2952511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264F821-1880-002A-C4D5-7F06937042DD}"/>
              </a:ext>
            </a:extLst>
          </p:cNvPr>
          <p:cNvSpPr/>
          <p:nvPr/>
        </p:nvSpPr>
        <p:spPr>
          <a:xfrm>
            <a:off x="7317431" y="2949730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B9BA532-A041-8A6D-228F-EBE8A145DF97}"/>
              </a:ext>
            </a:extLst>
          </p:cNvPr>
          <p:cNvSpPr/>
          <p:nvPr/>
        </p:nvSpPr>
        <p:spPr>
          <a:xfrm rot="5400000">
            <a:off x="5869234" y="1874887"/>
            <a:ext cx="327454" cy="65490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B85762-71CE-D2E7-A075-822F229FB059}"/>
              </a:ext>
            </a:extLst>
          </p:cNvPr>
          <p:cNvSpPr txBox="1"/>
          <p:nvPr/>
        </p:nvSpPr>
        <p:spPr>
          <a:xfrm>
            <a:off x="1552486" y="6401948"/>
            <a:ext cx="90870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Vovk, Fedorova, </a:t>
            </a:r>
            <a:r>
              <a:rPr lang="en-GB" dirty="0" err="1"/>
              <a:t>Nouretdinov</a:t>
            </a:r>
            <a:r>
              <a:rPr lang="en-GB" dirty="0"/>
              <a:t>, Gammerman. </a:t>
            </a:r>
            <a:r>
              <a:rPr lang="en-GB" i="1" dirty="0"/>
              <a:t>Criteria of efficiency for conformal prediction.</a:t>
            </a:r>
          </a:p>
        </p:txBody>
      </p:sp>
    </p:spTree>
    <p:extLst>
      <p:ext uri="{BB962C8B-B14F-4D97-AF65-F5344CB8AC3E}">
        <p14:creationId xmlns:p14="http://schemas.microsoft.com/office/powerpoint/2010/main" val="1946153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7">
            <a:extLst>
              <a:ext uri="{FF2B5EF4-FFF2-40B4-BE49-F238E27FC236}">
                <a16:creationId xmlns:a16="http://schemas.microsoft.com/office/drawing/2014/main" id="{068ED0FD-B770-6F3F-F32F-E86634ADE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3571"/>
              </p:ext>
            </p:extLst>
          </p:nvPr>
        </p:nvGraphicFramePr>
        <p:xfrm>
          <a:off x="7894422" y="2609782"/>
          <a:ext cx="3795410" cy="741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40372">
                  <a:extLst>
                    <a:ext uri="{9D8B030D-6E8A-4147-A177-3AD203B41FA5}">
                      <a16:colId xmlns:a16="http://schemas.microsoft.com/office/drawing/2014/main" val="200420488"/>
                    </a:ext>
                  </a:extLst>
                </a:gridCol>
                <a:gridCol w="356238">
                  <a:extLst>
                    <a:ext uri="{9D8B030D-6E8A-4147-A177-3AD203B41FA5}">
                      <a16:colId xmlns:a16="http://schemas.microsoft.com/office/drawing/2014/main" val="3405233654"/>
                    </a:ext>
                  </a:extLst>
                </a:gridCol>
                <a:gridCol w="324506">
                  <a:extLst>
                    <a:ext uri="{9D8B030D-6E8A-4147-A177-3AD203B41FA5}">
                      <a16:colId xmlns:a16="http://schemas.microsoft.com/office/drawing/2014/main" val="765171144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594828899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2712684135"/>
                    </a:ext>
                  </a:extLst>
                </a:gridCol>
                <a:gridCol w="340372">
                  <a:extLst>
                    <a:ext uri="{9D8B030D-6E8A-4147-A177-3AD203B41FA5}">
                      <a16:colId xmlns:a16="http://schemas.microsoft.com/office/drawing/2014/main" val="3728451252"/>
                    </a:ext>
                  </a:extLst>
                </a:gridCol>
                <a:gridCol w="368878">
                  <a:extLst>
                    <a:ext uri="{9D8B030D-6E8A-4147-A177-3AD203B41FA5}">
                      <a16:colId xmlns:a16="http://schemas.microsoft.com/office/drawing/2014/main" val="1630714918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1105760529"/>
                    </a:ext>
                  </a:extLst>
                </a:gridCol>
                <a:gridCol w="290288">
                  <a:extLst>
                    <a:ext uri="{9D8B030D-6E8A-4147-A177-3AD203B41FA5}">
                      <a16:colId xmlns:a16="http://schemas.microsoft.com/office/drawing/2014/main" val="3972673025"/>
                    </a:ext>
                  </a:extLst>
                </a:gridCol>
                <a:gridCol w="376462">
                  <a:extLst>
                    <a:ext uri="{9D8B030D-6E8A-4147-A177-3AD203B41FA5}">
                      <a16:colId xmlns:a16="http://schemas.microsoft.com/office/drawing/2014/main" val="1648068832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21108462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y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3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4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5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6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9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59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/>
                        <a:t>p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0.8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0.7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0.2</a:t>
                      </a:r>
                      <a:endParaRPr lang="en-GB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/>
                        <a:t>0.1</a:t>
                      </a:r>
                      <a:endParaRPr lang="en-GB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322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318331A-518D-42B5-925C-1D7C9C9B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 pipeline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5467EA6-C9A6-C73C-F2DC-A77D80CEB5BB}"/>
              </a:ext>
            </a:extLst>
          </p:cNvPr>
          <p:cNvSpPr/>
          <p:nvPr/>
        </p:nvSpPr>
        <p:spPr>
          <a:xfrm>
            <a:off x="5175419" y="2554314"/>
            <a:ext cx="1841157" cy="14457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 algorithm</a:t>
            </a:r>
          </a:p>
          <a:p>
            <a:pPr algn="ctr"/>
            <a:r>
              <a:rPr lang="en-US" dirty="0"/>
              <a:t>(outputs p-values)</a:t>
            </a:r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89AAD7D-06F3-DBC4-E7CE-9595D24095B8}"/>
              </a:ext>
            </a:extLst>
          </p:cNvPr>
          <p:cNvGrpSpPr/>
          <p:nvPr/>
        </p:nvGrpSpPr>
        <p:grpSpPr>
          <a:xfrm>
            <a:off x="1472392" y="4110616"/>
            <a:ext cx="1183584" cy="1435949"/>
            <a:chOff x="1023243" y="1444794"/>
            <a:chExt cx="914400" cy="1162883"/>
          </a:xfrm>
        </p:grpSpPr>
        <p:pic>
          <p:nvPicPr>
            <p:cNvPr id="6" name="Graphic 5" descr="Database outline">
              <a:extLst>
                <a:ext uri="{FF2B5EF4-FFF2-40B4-BE49-F238E27FC236}">
                  <a16:creationId xmlns:a16="http://schemas.microsoft.com/office/drawing/2014/main" id="{21B689FD-B361-39F3-32FE-A2E415A09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23243" y="1444794"/>
              <a:ext cx="914400" cy="91440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F41367-0630-C0C6-04E4-C4F0E5F73D45}"/>
                </a:ext>
              </a:extLst>
            </p:cNvPr>
            <p:cNvSpPr txBox="1"/>
            <p:nvPr/>
          </p:nvSpPr>
          <p:spPr>
            <a:xfrm>
              <a:off x="1150105" y="2233804"/>
              <a:ext cx="660678" cy="3738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yriad Pro Black" panose="020B0903030403020204" pitchFamily="34" charset="0"/>
                </a:rPr>
                <a:t>Data</a:t>
              </a:r>
              <a:endParaRPr lang="en-GB" sz="2400" dirty="0">
                <a:latin typeface="Myriad Pro Black" panose="020B0903030403020204" pitchFamily="34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6E30E1-520E-6E2F-0C65-F9E5F71695BB}"/>
              </a:ext>
            </a:extLst>
          </p:cNvPr>
          <p:cNvGrpSpPr/>
          <p:nvPr/>
        </p:nvGrpSpPr>
        <p:grpSpPr>
          <a:xfrm>
            <a:off x="1070576" y="1599617"/>
            <a:ext cx="1974744" cy="2020330"/>
            <a:chOff x="1048567" y="3428999"/>
            <a:chExt cx="1974744" cy="202033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B3DA722-707D-5C52-9A68-C97ACE8F98E2}"/>
                </a:ext>
              </a:extLst>
            </p:cNvPr>
            <p:cNvGrpSpPr/>
            <p:nvPr/>
          </p:nvGrpSpPr>
          <p:grpSpPr>
            <a:xfrm>
              <a:off x="1048567" y="3428999"/>
              <a:ext cx="1974744" cy="2020330"/>
              <a:chOff x="1099751" y="3626708"/>
              <a:chExt cx="1974744" cy="202033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EB321A8-B333-6C6D-239A-9C7F277700AF}"/>
                  </a:ext>
                </a:extLst>
              </p:cNvPr>
              <p:cNvSpPr/>
              <p:nvPr/>
            </p:nvSpPr>
            <p:spPr>
              <a:xfrm>
                <a:off x="1099751" y="3626708"/>
                <a:ext cx="1970903" cy="2020330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dirty="0"/>
                  <a:t>Non-conformity measure</a:t>
                </a:r>
                <a:endParaRPr lang="en-GB" dirty="0"/>
              </a:p>
            </p:txBody>
          </p:sp>
          <p:pic>
            <p:nvPicPr>
              <p:cNvPr id="1026" name="Picture 2" descr="undefined">
                <a:extLst>
                  <a:ext uri="{FF2B5EF4-FFF2-40B4-BE49-F238E27FC236}">
                    <a16:creationId xmlns:a16="http://schemas.microsoft.com/office/drawing/2014/main" id="{0F2A3D5C-3CA9-FB78-9905-ACBC8FDAA21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377"/>
              <a:stretch/>
            </p:blipFill>
            <p:spPr bwMode="auto">
              <a:xfrm>
                <a:off x="1640220" y="3674244"/>
                <a:ext cx="1434275" cy="14457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9474F3A-49AC-F2A4-3307-62335A6840A7}"/>
                </a:ext>
              </a:extLst>
            </p:cNvPr>
            <p:cNvSpPr txBox="1"/>
            <p:nvPr/>
          </p:nvSpPr>
          <p:spPr>
            <a:xfrm>
              <a:off x="1275495" y="3967204"/>
              <a:ext cx="349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g:</a:t>
              </a:r>
              <a:endParaRPr lang="en-GB" dirty="0">
                <a:solidFill>
                  <a:schemeClr val="bg1"/>
                </a:solidFill>
              </a:endParaRPr>
            </a:p>
          </p:txBody>
        </p:sp>
      </p:grpSp>
      <p:pic>
        <p:nvPicPr>
          <p:cNvPr id="15" name="Picture 2" descr="Selected difficult examples of digits from the MNIST database ...">
            <a:extLst>
              <a:ext uri="{FF2B5EF4-FFF2-40B4-BE49-F238E27FC236}">
                <a16:creationId xmlns:a16="http://schemas.microsoft.com/office/drawing/2014/main" id="{5711B30E-8752-CE23-82C0-421EC73FEB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5" t="62360" r="74935" b="26298"/>
          <a:stretch/>
        </p:blipFill>
        <p:spPr bwMode="auto">
          <a:xfrm>
            <a:off x="5705507" y="1121232"/>
            <a:ext cx="780982" cy="80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1AF6DB-4F16-55BE-7A31-AEBC05A0A4B0}"/>
                  </a:ext>
                </a:extLst>
              </p:cNvPr>
              <p:cNvSpPr txBox="1"/>
              <p:nvPr/>
            </p:nvSpPr>
            <p:spPr>
              <a:xfrm>
                <a:off x="8347332" y="3703493"/>
                <a:ext cx="2940909" cy="2756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Myriad Pro Black" panose="020B0903030403020204" pitchFamily="34" charset="0"/>
                  </a:rPr>
                  <a:t>Measure performance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GB" dirty="0"/>
                  <a:t>Sum of p-values</a:t>
                </a:r>
              </a:p>
              <a:p>
                <a:r>
                  <a:rPr lang="en-GB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=2.2</m:t>
                        </m:r>
                      </m:e>
                    </m:nary>
                  </m:oMath>
                </a14:m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Prediction set size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GB" dirty="0"/>
                  <a:t>)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&gt;0.2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  <a:p>
                <a:pPr lvl="1"/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11AF6DB-4F16-55BE-7A31-AEBC05A0A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7332" y="3703493"/>
                <a:ext cx="2940909" cy="2756396"/>
              </a:xfrm>
              <a:prstGeom prst="rect">
                <a:avLst/>
              </a:prstGeom>
              <a:blipFill>
                <a:blip r:embed="rId6"/>
                <a:stretch>
                  <a:fillRect l="-1656" t="-11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Right 17">
            <a:extLst>
              <a:ext uri="{FF2B5EF4-FFF2-40B4-BE49-F238E27FC236}">
                <a16:creationId xmlns:a16="http://schemas.microsoft.com/office/drawing/2014/main" id="{A713E9A3-EB7F-F948-0E77-C36A98597E7D}"/>
              </a:ext>
            </a:extLst>
          </p:cNvPr>
          <p:cNvSpPr/>
          <p:nvPr/>
        </p:nvSpPr>
        <p:spPr>
          <a:xfrm>
            <a:off x="4318687" y="2952511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A264F821-1880-002A-C4D5-7F06937042DD}"/>
              </a:ext>
            </a:extLst>
          </p:cNvPr>
          <p:cNvSpPr/>
          <p:nvPr/>
        </p:nvSpPr>
        <p:spPr>
          <a:xfrm>
            <a:off x="7317431" y="2949730"/>
            <a:ext cx="327454" cy="6549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BB9BA532-A041-8A6D-228F-EBE8A145DF97}"/>
              </a:ext>
            </a:extLst>
          </p:cNvPr>
          <p:cNvSpPr/>
          <p:nvPr/>
        </p:nvSpPr>
        <p:spPr>
          <a:xfrm rot="5400000">
            <a:off x="5869234" y="1874887"/>
            <a:ext cx="327454" cy="65490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B85762-71CE-D2E7-A075-822F229FB059}"/>
              </a:ext>
            </a:extLst>
          </p:cNvPr>
          <p:cNvSpPr txBox="1"/>
          <p:nvPr/>
        </p:nvSpPr>
        <p:spPr>
          <a:xfrm>
            <a:off x="1830688" y="6336183"/>
            <a:ext cx="81600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Vovk, Fedorova, </a:t>
            </a:r>
            <a:r>
              <a:rPr lang="en-GB" dirty="0" err="1"/>
              <a:t>Nouretdinov</a:t>
            </a:r>
            <a:r>
              <a:rPr lang="en-GB" dirty="0"/>
              <a:t>, Gammerman. </a:t>
            </a:r>
            <a:r>
              <a:rPr lang="en-GB" i="1" dirty="0"/>
              <a:t>Criteria of efficiency for conformal prediction.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DC7579-0E7F-130B-2DB7-39B4FCE675A0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rgbClr val="000000">
              <a:alpha val="40000"/>
            </a:srgb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D7ED2D3-1AA6-3FDD-41D1-47088198147C}"/>
                  </a:ext>
                </a:extLst>
              </p:cNvPr>
              <p:cNvSpPr/>
              <p:nvPr/>
            </p:nvSpPr>
            <p:spPr>
              <a:xfrm>
                <a:off x="3508115" y="2157281"/>
                <a:ext cx="5175764" cy="2239806"/>
              </a:xfrm>
              <a:prstGeom prst="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How does the performance of the CP relate to that of the underlying classifier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dirty="0"/>
                  <a:t>)?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D7ED2D3-1AA6-3FDD-41D1-4708819814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115" y="2157281"/>
                <a:ext cx="5175764" cy="2239806"/>
              </a:xfrm>
              <a:prstGeom prst="rect">
                <a:avLst/>
              </a:prstGeom>
              <a:blipFill>
                <a:blip r:embed="rId7"/>
                <a:stretch>
                  <a:fillRect r="-2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530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CC30CAA-5426-8528-EC9A-5C99EE243E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94065"/>
                <a:ext cx="10515600" cy="17449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0" i="0" dirty="0">
                    <a:latin typeface="+mn-lt"/>
                  </a:rPr>
                  <a:t>For an underlying classifier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b="0" i="0" dirty="0">
                    <a:latin typeface="+mn-lt"/>
                  </a:rPr>
                  <a:t>, define:</a:t>
                </a:r>
              </a:p>
              <a:p>
                <a:pPr marL="0" indent="0">
                  <a:buNone/>
                </a:pPr>
                <a:endParaRPr lang="en-US" b="0" i="0" dirty="0">
                  <a:latin typeface="+mn-lt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d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g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CC30CAA-5426-8528-EC9A-5C99EE243E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94065"/>
                <a:ext cx="10515600" cy="1744999"/>
              </a:xfrm>
              <a:blipFill>
                <a:blip r:embed="rId2"/>
                <a:stretch>
                  <a:fillRect l="-1217" t="-6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C318331A-518D-42B5-925C-1D7C9C9B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Coarse nonconformity measures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66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EE835C9-9271-AE28-D7A9-48F7AF7BF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37229"/>
                <a:ext cx="10515600" cy="42531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2"/>
                    </a:solidFill>
                  </a:rPr>
                  <a:t>Criterion 1</a:t>
                </a:r>
                <a:r>
                  <a:rPr lang="en-US" dirty="0">
                    <a:solidFill>
                      <a:schemeClr val="accent2"/>
                    </a:solidFill>
                  </a:rPr>
                  <a:t>: Sum of p-values is proportional to the expected risk of the classifier</a:t>
                </a:r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EE835C9-9271-AE28-D7A9-48F7AF7BF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37229"/>
                <a:ext cx="10515600" cy="4253106"/>
              </a:xfrm>
              <a:blipFill>
                <a:blip r:embed="rId2"/>
                <a:stretch>
                  <a:fillRect l="-1217" t="-2436" r="-17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79D3AE5-C4DC-9C0B-3EF2-A3407B95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for coarse nonconformity measures (1/2)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1F2483-0AB7-CC83-B819-942B9A5A5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637" y="5207823"/>
            <a:ext cx="10014726" cy="815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9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EE835C9-9271-AE28-D7A9-48F7AF7BF9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037229"/>
                <a:ext cx="10515600" cy="42531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2"/>
                    </a:solidFill>
                  </a:rPr>
                  <a:t>Criterion 2</a:t>
                </a:r>
                <a:r>
                  <a:rPr lang="en-US" dirty="0">
                    <a:solidFill>
                      <a:schemeClr val="accent2"/>
                    </a:solidFill>
                  </a:rPr>
                  <a:t>: The prediction set size is optimal (i.e., =1) for </a:t>
                </a:r>
              </a:p>
              <a:p>
                <a:pPr marL="0" indent="0" algn="ctr">
                  <a:buNone/>
                </a:pPr>
                <a:r>
                  <a:rPr lang="en-US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dirty="0">
                  <a:solidFill>
                    <a:schemeClr val="accent2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1600" dirty="0"/>
                  <a:t>L: number of labels.</a:t>
                </a:r>
              </a:p>
              <a:p>
                <a:pPr marL="0" indent="0">
                  <a:buNone/>
                </a:pPr>
                <a:r>
                  <a:rPr lang="en-US" sz="1600" dirty="0"/>
                  <a:t>Holds for large calibration set size N, as a consequence of:</a:t>
                </a:r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EE835C9-9271-AE28-D7A9-48F7AF7BF9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037229"/>
                <a:ext cx="10515600" cy="4253106"/>
              </a:xfrm>
              <a:blipFill>
                <a:blip r:embed="rId2"/>
                <a:stretch>
                  <a:fillRect l="-1217" t="-24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179D3AE5-C4DC-9C0B-3EF2-A3407B95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for coarse nonconformity measures (2/2)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DF5E49-C796-EAC9-2994-E4D94299C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417" y="5143500"/>
            <a:ext cx="9857166" cy="72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1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B15FE2-11C0-F904-078C-22FF8170A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CP performance </a:t>
            </a:r>
            <a:r>
              <a:rPr lang="en-US" dirty="0">
                <a:solidFill>
                  <a:schemeClr val="accent2"/>
                </a:solidFill>
              </a:rPr>
              <a:t>for coarse nonconformity measure is </a:t>
            </a:r>
            <a:r>
              <a:rPr lang="en-US" b="1" dirty="0">
                <a:solidFill>
                  <a:schemeClr val="accent2"/>
                </a:solidFill>
              </a:rPr>
              <a:t>directly related to error rate</a:t>
            </a:r>
            <a:r>
              <a:rPr lang="en-US" dirty="0">
                <a:solidFill>
                  <a:schemeClr val="accent2"/>
                </a:solidFill>
              </a:rPr>
              <a:t> of underlying model.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Can we prove the same for non-coarse nonconformity measures (e.g., posterior probabilities, generic losses…)?</a:t>
            </a:r>
          </a:p>
          <a:p>
            <a:r>
              <a:rPr lang="en-GB" dirty="0"/>
              <a:t>Can this help to predict the performance of CP in practice?</a:t>
            </a:r>
          </a:p>
          <a:p>
            <a:r>
              <a:rPr lang="en-GB" dirty="0"/>
              <a:t>Can this help to understand what is a good efficiency criterion?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dirty="0">
                <a:solidFill>
                  <a:schemeClr val="accent1"/>
                </a:solidFill>
              </a:rPr>
              <a:t>Deeper understanding of the connection between CP &amp; traditional learning.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79D3AE5-C4DC-9C0B-3EF2-A3407B95B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TL;DL &amp; Future directions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675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yriad (custom template)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4DB71D1F-0C73-466D-AFE3-1440F4B53084}" vid="{BDE1F498-6945-46C4-980A-B71F242D67E5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Gio's ppt template</Template>
  <TotalTime>0</TotalTime>
  <Words>378</Words>
  <Application>Microsoft Office PowerPoint</Application>
  <PresentationFormat>Widescreen</PresentationFormat>
  <Paragraphs>125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Myriad Pro</vt:lpstr>
      <vt:lpstr>Myriad Pro Black</vt:lpstr>
      <vt:lpstr>Myriad Pro Light</vt:lpstr>
      <vt:lpstr>Office Theme</vt:lpstr>
      <vt:lpstr>How do the performance of a Conformal Predictor and its underlying algorithm relate?</vt:lpstr>
      <vt:lpstr>CP pipeline</vt:lpstr>
      <vt:lpstr>CP pipeline</vt:lpstr>
      <vt:lpstr>CP pipeline</vt:lpstr>
      <vt:lpstr>Coarse nonconformity measures</vt:lpstr>
      <vt:lpstr>Results for coarse nonconformity measures (1/2)</vt:lpstr>
      <vt:lpstr>Results for coarse nonconformity measures (2/2)</vt:lpstr>
      <vt:lpstr>TL;DL &amp; Future directions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the performance of a Conformal Predictor and its underlying algorithm relate?</dc:title>
  <dc:creator>Giovanni Cherubin</dc:creator>
  <cp:lastModifiedBy>Giovanni Cherubin</cp:lastModifiedBy>
  <cp:revision>1</cp:revision>
  <dcterms:created xsi:type="dcterms:W3CDTF">2023-08-14T11:03:20Z</dcterms:created>
  <dcterms:modified xsi:type="dcterms:W3CDTF">2023-09-13T11:29:04Z</dcterms:modified>
</cp:coreProperties>
</file>